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6534-21DC-44A0-9B73-FC7B26105FAE}" type="datetimeFigureOut">
              <a:rPr lang="ru-RU" smtClean="0"/>
              <a:t>03.09.2016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9E249-4D6B-433D-894B-C113AF0BCB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4096"/>
          </a:xfrm>
        </p:spPr>
        <p:txBody>
          <a:bodyPr>
            <a:noAutofit/>
          </a:bodyPr>
          <a:lstStyle/>
          <a:p>
            <a:r>
              <a:rPr lang="ru-RU" sz="5400" dirty="0">
                <a:solidFill>
                  <a:srgbClr val="FF0000"/>
                </a:solidFill>
              </a:rPr>
              <a:t>Строим из </a:t>
            </a:r>
            <a:r>
              <a:rPr lang="ru-RU" sz="5400" dirty="0" err="1">
                <a:solidFill>
                  <a:srgbClr val="FF0000"/>
                </a:solidFill>
              </a:rPr>
              <a:t>лего</a:t>
            </a:r>
            <a:r>
              <a:rPr lang="ru-RU" sz="5400" dirty="0">
                <a:solidFill>
                  <a:srgbClr val="FF0000"/>
                </a:solidFill>
              </a:rPr>
              <a:t>: </a:t>
            </a:r>
            <a:r>
              <a:rPr lang="ru-RU" sz="5400" dirty="0" smtClean="0">
                <a:solidFill>
                  <a:srgbClr val="FF0000"/>
                </a:solidFill>
              </a:rPr>
              <a:t>азы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http://www.toybytoy.com/file/0011/250/46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912768" cy="464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552" y="142473"/>
            <a:ext cx="223224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Арки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29" name="Рисунок 10" descr="http://www.toybytoy.com/file/0011/250/28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7848872" cy="3627892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55576" y="5157192"/>
            <a:ext cx="727280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Арки (рис. 1.11) могут показаться слишком специализированными, чтобы часто использоваться в архитектурных конструкциях, но они способны придать образ и форму модели любого типа.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87624" y="188640"/>
            <a:ext cx="41764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Плитки и панели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Рисунок 11" descr="http://www.toybytoy.com/file/0011/250/28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5"/>
            <a:ext cx="5012974" cy="304036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652120" y="1640414"/>
            <a:ext cx="313184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Стандартные плитки легко узнать (рис. 1.12)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они выглядят как пластины без шипов. Круглые плитки выглядят как маленькие гладкие крышки люков.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www.toybytoy.com/file/0011/250/289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365104"/>
            <a:ext cx="5760640" cy="211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3" descr="http://www.toybytoy.com/file/0011/250/28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8007744" cy="3333636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95536" y="4077072"/>
            <a:ext cx="8460432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Цилиндры и конусы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Цилиндрические детали похожи на банку кофе или барабан.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Конусы напоминают перевернутые рожки с мороженым.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Цилиндрам и конусам можно найти применение при создании деревьев, или фонарных столбов, или насадок на стволы водометов.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4" descr="http://www.toybytoy.com/file/0011/250/28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280921" cy="2977555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67544" y="4231541"/>
            <a:ext cx="8100392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Круглые пластины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Круглые пластины — это укороченные версии цилиндрических собратьев, имеющих полную высоту. Крохотная круглая пластина 1x1 (иногда ее называют точкой), круглые пластины 2x2 и 4x4 (рис. 1.15) - единственные представители этой маленькой подкатегории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5" descr="http://www.toybytoy.com/file/0011/250/28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603959" cy="3888432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9512" y="4149080"/>
            <a:ext cx="864096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Базовые платы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Большие стандартные пластины легко спутать с маленькими базовыми или строительными платами, поэтому нужно понять, чем они отличаются.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Базовая плата — деталь, имеющая стандартную единичную высоту, со слегка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рифленной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снизу поверхностью, к которой нельзя присоединить другие элементы. В длину и ширину она больше чем 8x16 шипов. Базовые платы даже тоньше, чем стандартная пластина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536" y="4365104"/>
            <a:ext cx="8460432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Декоративные элементы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приходит пора придать вашему творению некоторое своеобразие, можно использовать декоративные элементы, будь то окна, двери, деревья и т. п. Они часто представляют собой решение для строительства из одной детали и имеют множество форм 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49" name="Рисунок 16" descr="http://www.toybytoy.com/file/0011/250/28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0"/>
            <a:ext cx="8455024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51520" y="5013176"/>
            <a:ext cx="856895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соединять детали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юбые два кубика 2х4 можно соединить тремя основными способами (рис. 2.2-2.4): кладкой, перекрытием или ступенчатой кладкой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www.toybytoy.com/file/0011/250/291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352928" cy="4061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toybytoy.com/file/0011/250/46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6328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4005064"/>
            <a:ext cx="756084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Существуют два основных типа деталей LEGO - кубики и пластины, все остальные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производные от них.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кубик LEGO равен по высоте трем пластинам LEGO. Пластины придают моделям прочность (например, из них можно делать отличные полы), а также позволяют создавать трехцветную деталь в том же пространстве, что и простой кубик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toybytoy.com/file/0011/250/288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8083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419872" y="379403"/>
            <a:ext cx="540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Кубик 1x1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(произносится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на один)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исходный стандарт для определения остальных размеров. Если расположить два кубика 1x1 рядом, то вместе они составят такой же размер, как у следующего по величине кубика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1x2, показанного на рис. 1.2.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 descr="http://www.toybytoy.com/file/0011/250/288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924944"/>
            <a:ext cx="5220042" cy="36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3528" y="4293096"/>
            <a:ext cx="331236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деталь имеет такую же высоту, как элемент 1x1, говорят, что она одинарной высоты. Деталь, имеющая ту же высоту, что и кубик 1x1, но в два раза длиннее, обозначается как 1x2.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9512" y="235388"/>
            <a:ext cx="2016224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5" name="Рисунок 3" descr="http://www.toybytoy.com/file/0011/250/28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4"/>
            <a:ext cx="4651957" cy="468052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724128" y="980728"/>
            <a:ext cx="313184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 (обведен овалом на рис. 1.4)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часть почти любой детали LEGO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®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используется для измерения длины и ширины детали. Шипы помогают определить вид детали LEGO" и обеспечивают функционирование системы. Элемент 1x1, показанный на рис. 1.4, имеет один шип и равен одному шипу в длину и одному в ширину. На рис. 1.3 показан кубик 2x4: два шипа по ширине на четыре по длине.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Рисунок 4" descr="http://www.toybytoy.com/file/0011/250/28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4077056" cy="5472608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44008" y="271101"/>
            <a:ext cx="421196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Трубка.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Трубка в детали помогает элементам соединяться вместе. Она захватывает шип, что позволяет соединять детали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 с другом.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Трубки видны на нижней стороне кубиков LEGO, как показано на рис. 1.5.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этом рисунке изображена простая конструкция с обратной стороны: продемонстрировано, как именно трубки скреплены с шипами. Детали различаются по виду трубок. Например, на самом тонком (см. рис 1.5, вверху) трубки укорочены, а у кубика 2x4 (см. ниже) они более длинные. На кубике 1x4 (в самом низу конструкции) вместо полых трубок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тонкие столбики.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Несмотря на различия, все трубки служат одной и той же цели: они зажимают входящие в них шипы с силой, достаточной, чтобы удерживать соединенные элементы.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Рисунок 5" descr="http://www.toybytoy.com/file/0011/250/28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6632"/>
            <a:ext cx="6912768" cy="3496183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 rot="10800000" flipV="1">
            <a:off x="323528" y="3429000"/>
            <a:ext cx="864096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Кубики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Хотя идея называть все детали LEGO кубиками кажется заманчивой, термин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кубик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деле применим только к определенным элементам.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общем случае кубик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деталь LEGO, которая имеет такую же высоту, как и стандартный элемент 1x1, подобно тем, что показаны на рис. 1.6. У кубика прямые стороны и форма параллелепипеда.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Кубики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подобны настоящим кирпичам, которые используют при строительстве реального дома, и их тоже можно применять для строительства стен зданий. Но также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создания автомобилей, городов, кораблей, самолетов и многих других объектов, которые из обычных кирпичей построить невозможно.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512" y="-69195"/>
            <a:ext cx="341987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1" name="Рисунок 6" descr="http://www.toybytoy.com/file/0011/250/2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8640"/>
            <a:ext cx="6624736" cy="3059007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512" y="3501008"/>
            <a:ext cx="8784976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Пластина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первый взгляд обычная пластина может показаться не такой полезной, как ее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старший брат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кубик. В конце концов, положите друг на друга три пластины, и их высота окажется такой же, как у любого стандартного кубика. Но именно это делает пластину столь важной деталью строительства: раз ее высота составляет только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одну треть высоты кубика, ее можно использовать для более тонкой проработки (например, внутренних креплений) или для реалистичного масштабирования объекта.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Пластина часто оказывается самой маленькой из возможных деталей.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Существует много ее вариантов такой же длины и ширины, как стандартные кубики,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1x1,1x4, 2x2, 2x4 и т. 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03714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7" descr="http://www.toybytoy.com/file/0011/250/28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5535411" cy="2714674"/>
          </a:xfrm>
          <a:prstGeom prst="rect">
            <a:avLst/>
          </a:prstGeom>
          <a:noFill/>
        </p:spPr>
      </p:pic>
      <p:pic>
        <p:nvPicPr>
          <p:cNvPr id="19457" name="Рисунок 8" descr="http://www.toybytoy.com/file/0011/250/28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60648"/>
            <a:ext cx="2818309" cy="4572023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3568" y="260648"/>
            <a:ext cx="37478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Наклонный кубик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95536" y="5131351"/>
            <a:ext cx="78488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Рассматривая свою коллекцию LEGO, вы, конечно же, видите детали, которые выглядят как пандус для крошечных машин. Они называются наклонными кубиками, поскольку одна или несколько их сторон расположены под углом к основанию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9" descr="http://www.toybytoy.com/file/0011/250/28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620688"/>
            <a:ext cx="8764719" cy="230425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11560" y="3356992"/>
            <a:ext cx="77768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Специализированные детали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Лего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Некоторые элементы системы LEGO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®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нелегко поддаются классификации (рис. 1.10). Эти детали либо уникальны, либо в достаточной степени отличаются от других и поэтому требуют включения в отдельную категорию. Многие имеют необычные форму и расположение шипов.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Детали данного вида, как правило, обладают дополнительной функциональностью и используются как в типовых, так и специфических ситуациях.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471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Строим из лего: азы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Строим из лего: азы</dc:title>
  <dc:creator>RePack by Diakov</dc:creator>
  <cp:lastModifiedBy>RePack by Diakov</cp:lastModifiedBy>
  <cp:revision>1</cp:revision>
  <dcterms:created xsi:type="dcterms:W3CDTF">2016-09-03T11:53:46Z</dcterms:created>
  <dcterms:modified xsi:type="dcterms:W3CDTF">2016-09-03T12:27:43Z</dcterms:modified>
</cp:coreProperties>
</file>